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0099FF"/>
    <a:srgbClr val="FFFF99"/>
    <a:srgbClr val="336699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24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theme/theme1.xml><?xml version="1.0" encoding="utf-8"?>
<a:theme xmlns:a="http://schemas.openxmlformats.org/drawingml/2006/main" name="MDC Lecture Essentials">
  <a:themeElements>
    <a:clrScheme name="LectureEssential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ctureEssentials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Essential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MDC Lecture Essentials</Template>
  <TotalTime>52</TotalTime>
  <Words>218</Words>
  <Application>Microsoft Macintosh PowerPoint</Application>
  <PresentationFormat>Presentazione su schermo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MDC Lecture Essentials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Johnson</dc:creator>
  <cp:lastModifiedBy>Giorgio Mantovani</cp:lastModifiedBy>
  <cp:revision>9</cp:revision>
  <dcterms:created xsi:type="dcterms:W3CDTF">2011-05-18T06:06:46Z</dcterms:created>
  <dcterms:modified xsi:type="dcterms:W3CDTF">2011-05-18T06:07:44Z</dcterms:modified>
</cp:coreProperties>
</file>